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9"/>
    <p:restoredTop sz="95934"/>
  </p:normalViewPr>
  <p:slideViewPr>
    <p:cSldViewPr snapToGrid="0" snapToObjects="1">
      <p:cViewPr varScale="1">
        <p:scale>
          <a:sx n="98" d="100"/>
          <a:sy n="98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4F34-20F3-2344-AAB0-48A6B77A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6AAEB-1DDF-1446-A149-8A7ADCE68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CA70E-5CA6-4C49-856C-FB8A5F780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2D63-0D9E-8444-86D3-28E7EABCB3A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4667C-6464-2A4D-AAEA-13FE4334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2123E-77A5-834A-B549-0CDE125B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903C-EB81-024E-BE6C-700FF77D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0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1E2FC-1E29-504D-A7BC-D3A4AD72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453A0-EAA0-DD4C-A6BE-BB686CBE4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9C1BD-9FEA-D442-90C6-66A3043A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2D63-0D9E-8444-86D3-28E7EABCB3A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4169D-3F7F-4549-B50B-143566EF2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758FB-605E-0945-A891-DEBF3B3B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903C-EB81-024E-BE6C-700FF77D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A2DA96-50F9-9048-916F-7C253BB4A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A18C6-1423-2340-939D-4E15EF4EE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AA2AF-F6ED-5243-8875-F0421006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2D63-0D9E-8444-86D3-28E7EABCB3A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919EA-3505-C34F-BA7F-4B0D59DE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701E6-03BD-084B-8502-07EAB8AA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903C-EB81-024E-BE6C-700FF77D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A0FD-F0D7-2548-80EA-A5084680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E0BA6-873F-F849-AED4-95BFBB057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4C2BB-FB96-8D4D-895E-14962181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2D63-0D9E-8444-86D3-28E7EABCB3A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A66AC-A217-3245-A4B8-52BD8930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03981-1F0F-F44E-A36D-5E7E5A62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903C-EB81-024E-BE6C-700FF77D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4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B751-F415-184A-A279-A8FC98E9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40C28-84ED-0341-84A2-2FB44B0F6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C6949-AC1A-CE4F-8D29-6874351D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2D63-0D9E-8444-86D3-28E7EABCB3A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3A0BF-F737-3640-BBBD-6B7B973A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8D6ED-2AC5-B343-BB07-966EF116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903C-EB81-024E-BE6C-700FF77D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3BBB-0846-8F4D-AF68-27D422B0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7DF07-C76C-D749-9493-5067D3472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3B325-E4E0-DE47-8533-8BA53BF10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D84F0-117E-F24C-8A13-B93DD3FA6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2D63-0D9E-8444-86D3-28E7EABCB3A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48469-BB17-0B4F-8230-71C5ACF4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8FDE6-6841-0D42-9BB3-466F9691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903C-EB81-024E-BE6C-700FF77D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5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B16-406A-7845-875C-0C0BAB4A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8664A-B97B-2A40-A468-6720651A8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53656-5733-6A48-BFE3-E230D79B5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D49AA-6D7F-2E4F-9771-EA122E4E3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CEDEC-5FB1-8248-B170-86B61583B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DB84C3-3E5C-6945-9B19-806ADBBA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2D63-0D9E-8444-86D3-28E7EABCB3A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0C07C-70CF-CD46-80FE-C33410E1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C4472-F17C-F142-8A61-60815C83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903C-EB81-024E-BE6C-700FF77D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6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6C6E-8DA5-1C4D-8DD6-04CCE2CE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DCBD8-CC0D-0141-8D2B-8C4CB517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2D63-0D9E-8444-86D3-28E7EABCB3A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D475A-E726-EE45-A0DD-50922153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EFE29-29FE-BF4C-8C19-93474F20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903C-EB81-024E-BE6C-700FF77D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9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BDD6DA-0952-5345-8FF1-E50FA62A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2D63-0D9E-8444-86D3-28E7EABCB3A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53D8A-8B79-904B-99CE-05947915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6F195-0D80-4A42-AD1D-201CC370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903C-EB81-024E-BE6C-700FF77D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0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C76A-A80A-334E-A292-2C9BFF9C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2014A-E767-FE42-B4C1-DC97AC992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5BE85-F30D-A546-9E38-CE6993E46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5776F-2BC6-E148-9F46-31F7AD27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2D63-0D9E-8444-86D3-28E7EABCB3A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512FC-751D-484D-8F87-82DB9BD0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E45E2-AA7F-5542-90E8-9DCD8EB4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903C-EB81-024E-BE6C-700FF77D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2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2857-FC21-EC4A-A41A-99B9E937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5E7E1-89CF-A544-B5B7-FE7544206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E608C-DC10-7641-9777-2E612C5E8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0D118-6621-DE48-B3D2-90D4616C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2D63-0D9E-8444-86D3-28E7EABCB3A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0C02C-8C03-4D45-AE73-FCA63731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C40A1-0602-4345-A091-F948E135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903C-EB81-024E-BE6C-700FF77D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1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DABFD-FC27-0A42-8870-4CAAA276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B468D-E5D6-9549-B5A4-94F2FF467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D72E7-24B8-954A-A719-5C289440D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02D63-0D9E-8444-86D3-28E7EABCB3A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D712F-9C56-4448-8EBE-ACD40CE5A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66F71-10A7-4F4C-A689-60ED753AB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D903C-EB81-024E-BE6C-700FF77D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8B9656D6-0AF0-D747-ACB8-8C9234997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07234D-4C52-F04C-BDDB-610B878A9E1D}"/>
              </a:ext>
            </a:extLst>
          </p:cNvPr>
          <p:cNvSpPr txBox="1">
            <a:spLocks/>
          </p:cNvSpPr>
          <p:nvPr/>
        </p:nvSpPr>
        <p:spPr>
          <a:xfrm>
            <a:off x="1981200" y="4502318"/>
            <a:ext cx="8229600" cy="481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Avenir Medium"/>
                <a:ea typeface="+mj-ea"/>
                <a:cs typeface="Avenir Medium"/>
              </a:defRPr>
            </a:lvl1pPr>
          </a:lstStyle>
          <a:p>
            <a:r>
              <a:rPr lang="en-US" sz="2800" dirty="0"/>
              <a:t>Main Header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9168638-45A4-AB4E-8468-05B19A97CC62}"/>
              </a:ext>
            </a:extLst>
          </p:cNvPr>
          <p:cNvSpPr txBox="1">
            <a:spLocks/>
          </p:cNvSpPr>
          <p:nvPr/>
        </p:nvSpPr>
        <p:spPr>
          <a:xfrm>
            <a:off x="1981200" y="4983593"/>
            <a:ext cx="8229600" cy="481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Avenir Medium"/>
                <a:ea typeface="+mj-ea"/>
                <a:cs typeface="Avenir Medium"/>
              </a:defRPr>
            </a:lvl1pPr>
          </a:lstStyle>
          <a:p>
            <a:r>
              <a:rPr lang="en-US" b="0" i="0" dirty="0">
                <a:latin typeface="Avenir Book"/>
                <a:cs typeface="Avenir Book"/>
              </a:rPr>
              <a:t>Sub-header (optional)</a:t>
            </a:r>
          </a:p>
        </p:txBody>
      </p:sp>
    </p:spTree>
    <p:extLst>
      <p:ext uri="{BB962C8B-B14F-4D97-AF65-F5344CB8AC3E}">
        <p14:creationId xmlns:p14="http://schemas.microsoft.com/office/powerpoint/2010/main" val="285767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70F95892-66AC-5341-9390-3D2E2B10C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0C4F784-AC8E-5947-84D0-08D99314547D}"/>
              </a:ext>
            </a:extLst>
          </p:cNvPr>
          <p:cNvSpPr txBox="1">
            <a:spLocks/>
          </p:cNvSpPr>
          <p:nvPr/>
        </p:nvSpPr>
        <p:spPr>
          <a:xfrm>
            <a:off x="457200" y="448861"/>
            <a:ext cx="8229600" cy="481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Avenir Medium"/>
                <a:ea typeface="+mj-ea"/>
                <a:cs typeface="Avenir Medium"/>
              </a:defRPr>
            </a:lvl1pPr>
          </a:lstStyle>
          <a:p>
            <a:pPr algn="l"/>
            <a:r>
              <a:rPr lang="en-US" sz="2400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55757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treemap chart&#10;&#10;Description automatically generated">
            <a:extLst>
              <a:ext uri="{FF2B5EF4-FFF2-40B4-BE49-F238E27FC236}">
                <a16:creationId xmlns:a16="http://schemas.microsoft.com/office/drawing/2014/main" id="{827E4AED-3FBB-FB41-A3CD-25E40743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2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4B153471-265A-2D4B-9CDF-8F1C20042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49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</Words>
  <Application>Microsoft Macintosh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Book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Tarryn Pretorius</dc:creator>
  <cp:lastModifiedBy>Tarryn Pretorius</cp:lastModifiedBy>
  <cp:revision>10</cp:revision>
  <dcterms:created xsi:type="dcterms:W3CDTF">2021-09-13T18:35:25Z</dcterms:created>
  <dcterms:modified xsi:type="dcterms:W3CDTF">2021-10-28T13:03:37Z</dcterms:modified>
</cp:coreProperties>
</file>