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5"/>
  </p:notes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73" r:id="rId9"/>
    <p:sldId id="268" r:id="rId10"/>
    <p:sldId id="269" r:id="rId11"/>
    <p:sldId id="271" r:id="rId12"/>
    <p:sldId id="272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EF9DA-5B59-48AD-92CD-41F5D480BB6E}" type="datetimeFigureOut">
              <a:rPr lang="en-ZA" smtClean="0"/>
              <a:t>2021/08/17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00E56-74CE-464D-86D3-9000B32B1D8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99225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00E56-74CE-464D-86D3-9000B32B1D8E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54581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48633BB8-134C-4497-8FC6-CE564147091F}" type="datetimeFigureOut">
              <a:rPr lang="en-ZA" smtClean="0"/>
              <a:t>2021/08/17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9F33BB94-83B9-48F5-8EE7-7213E6C5CE4C}" type="slidenum">
              <a:rPr lang="en-ZA" smtClean="0"/>
              <a:t>‹#›</a:t>
            </a:fld>
            <a:endParaRPr lang="en-ZA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73087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3BB8-134C-4497-8FC6-CE564147091F}" type="datetimeFigureOut">
              <a:rPr lang="en-ZA" smtClean="0"/>
              <a:t>2021/08/17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BB94-83B9-48F5-8EE7-7213E6C5CE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3058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3BB8-134C-4497-8FC6-CE564147091F}" type="datetimeFigureOut">
              <a:rPr lang="en-ZA" smtClean="0"/>
              <a:t>2021/08/17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BB94-83B9-48F5-8EE7-7213E6C5CE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8458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3BB8-134C-4497-8FC6-CE564147091F}" type="datetimeFigureOut">
              <a:rPr lang="en-ZA" smtClean="0"/>
              <a:t>2021/08/17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BB94-83B9-48F5-8EE7-7213E6C5CE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5471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3BB8-134C-4497-8FC6-CE564147091F}" type="datetimeFigureOut">
              <a:rPr lang="en-ZA" smtClean="0"/>
              <a:t>2021/08/17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BB94-83B9-48F5-8EE7-7213E6C5CE4C}" type="slidenum">
              <a:rPr lang="en-ZA" smtClean="0"/>
              <a:t>‹#›</a:t>
            </a:fld>
            <a:endParaRPr lang="en-ZA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51166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3BB8-134C-4497-8FC6-CE564147091F}" type="datetimeFigureOut">
              <a:rPr lang="en-ZA" smtClean="0"/>
              <a:t>2021/08/17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BB94-83B9-48F5-8EE7-7213E6C5CE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12241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3BB8-134C-4497-8FC6-CE564147091F}" type="datetimeFigureOut">
              <a:rPr lang="en-ZA" smtClean="0"/>
              <a:t>2021/08/17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BB94-83B9-48F5-8EE7-7213E6C5CE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77890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3BB8-134C-4497-8FC6-CE564147091F}" type="datetimeFigureOut">
              <a:rPr lang="en-ZA" smtClean="0"/>
              <a:t>2021/08/17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BB94-83B9-48F5-8EE7-7213E6C5CE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32808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3BB8-134C-4497-8FC6-CE564147091F}" type="datetimeFigureOut">
              <a:rPr lang="en-ZA" smtClean="0"/>
              <a:t>2021/08/17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BB94-83B9-48F5-8EE7-7213E6C5CE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8351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3BB8-134C-4497-8FC6-CE564147091F}" type="datetimeFigureOut">
              <a:rPr lang="en-ZA" smtClean="0"/>
              <a:t>2021/08/17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BB94-83B9-48F5-8EE7-7213E6C5CE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6438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33BB8-134C-4497-8FC6-CE564147091F}" type="datetimeFigureOut">
              <a:rPr lang="en-ZA" smtClean="0"/>
              <a:t>2021/08/17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BB94-83B9-48F5-8EE7-7213E6C5CE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64213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48633BB8-134C-4497-8FC6-CE564147091F}" type="datetimeFigureOut">
              <a:rPr lang="en-ZA" smtClean="0"/>
              <a:t>2021/08/17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F33BB94-83B9-48F5-8EE7-7213E6C5CE4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8629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unsplash.com/s/photos/stop-sign?utm_source=unsplash&amp;utm_medium=referral&amp;utm_content=creditCopyText" TargetMode="External"/><Relationship Id="rId4" Type="http://schemas.openxmlformats.org/officeDocument/2006/relationships/hyperlink" Target="https://unsplash.com/@mrthetrain?utm_source=unsplash&amp;utm_medium=referral&amp;utm_content=creditCopyTex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s/photos/stop-sign?utm_source=unsplash&amp;utm_medium=referral&amp;utm_content=creditCopyText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s/photos/stop-sign?utm_source=unsplash&amp;utm_medium=referral&amp;utm_content=creditCopyText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B6732A-924E-4BEF-84D6-749169DD9CBB}"/>
              </a:ext>
            </a:extLst>
          </p:cNvPr>
          <p:cNvSpPr txBox="1"/>
          <p:nvPr/>
        </p:nvSpPr>
        <p:spPr>
          <a:xfrm>
            <a:off x="-790280" y="316783"/>
            <a:ext cx="91989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ll MT" panose="02020503060305020303" pitchFamily="18" charset="0"/>
              </a:rPr>
              <a:t>THE PERFECTIONIST CHALLENGE: KNOWING WHEN TO STOP</a:t>
            </a:r>
            <a:endParaRPr lang="en-ZA" sz="3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AD831C-1ACD-46BA-9752-A7AF7DBE8902}"/>
              </a:ext>
            </a:extLst>
          </p:cNvPr>
          <p:cNvSpPr txBox="1"/>
          <p:nvPr/>
        </p:nvSpPr>
        <p:spPr>
          <a:xfrm>
            <a:off x="1742815" y="1478472"/>
            <a:ext cx="1949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ll MT" panose="02020503060305020303" pitchFamily="18" charset="0"/>
              </a:rPr>
              <a:t>CARLA DODD</a:t>
            </a:r>
            <a:endParaRPr lang="en-ZA" sz="1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ell MT" panose="02020503060305020303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25F3B4-4ECB-4428-A02E-507C227C53E3}"/>
              </a:ext>
            </a:extLst>
          </p:cNvPr>
          <p:cNvGrpSpPr/>
          <p:nvPr/>
        </p:nvGrpSpPr>
        <p:grpSpPr>
          <a:xfrm>
            <a:off x="4487159" y="1572967"/>
            <a:ext cx="7453150" cy="4968250"/>
            <a:chOff x="4487159" y="1572967"/>
            <a:chExt cx="7453150" cy="49682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E63073-F09F-4E0C-B676-E065F9109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159" y="1572967"/>
              <a:ext cx="7453150" cy="496825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57549F-19E3-4B12-AB44-337A9D46D513}"/>
                </a:ext>
              </a:extLst>
            </p:cNvPr>
            <p:cNvSpPr txBox="1"/>
            <p:nvPr/>
          </p:nvSpPr>
          <p:spPr>
            <a:xfrm>
              <a:off x="4487159" y="6185961"/>
              <a:ext cx="227029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u="sng" dirty="0">
                  <a:latin typeface="Bell MT" panose="02020503060305020303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© Joshua </a:t>
              </a:r>
              <a:r>
                <a:rPr lang="en-GB" sz="1200" u="sng" dirty="0" err="1">
                  <a:latin typeface="Bell MT" panose="02020503060305020303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Hoehne</a:t>
              </a:r>
              <a:r>
                <a:rPr lang="en-GB" sz="1200" u="sng" dirty="0">
                  <a:latin typeface="Bell MT" panose="02020503060305020303" pitchFamily="18" charset="0"/>
                </a:rPr>
                <a:t>,</a:t>
              </a:r>
              <a:r>
                <a:rPr lang="en-GB" sz="1200" dirty="0">
                  <a:latin typeface="Bell MT" panose="02020503060305020303" pitchFamily="18" charset="0"/>
                </a:rPr>
                <a:t> </a:t>
              </a:r>
              <a:r>
                <a:rPr lang="en-GB" sz="1200" dirty="0" err="1">
                  <a:latin typeface="Bell MT" panose="02020503060305020303" pitchFamily="18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Unsplash</a:t>
              </a:r>
              <a:r>
                <a:rPr lang="en-GB" sz="1200" dirty="0">
                  <a:latin typeface="Bell MT" panose="02020503060305020303" pitchFamily="18" charset="0"/>
                </a:rPr>
                <a:t> </a:t>
              </a:r>
              <a:endParaRPr lang="en-ZA" sz="1200" dirty="0">
                <a:latin typeface="Bell MT" panose="020205030603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72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85F45F-1747-4553-8A2E-79A2A25BF617}"/>
              </a:ext>
            </a:extLst>
          </p:cNvPr>
          <p:cNvSpPr txBox="1"/>
          <p:nvPr/>
        </p:nvSpPr>
        <p:spPr>
          <a:xfrm>
            <a:off x="1496505" y="146609"/>
            <a:ext cx="9198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ll MT" panose="02020503060305020303" pitchFamily="18" charset="0"/>
              </a:rPr>
              <a:t>Overcoming perfectionism – knowing when to stop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8E0506-52A5-4A60-BF64-467E5BE9D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85" y="760721"/>
            <a:ext cx="7934227" cy="59506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4A4C52-AD84-4E23-AE5E-352A85D0E58B}"/>
              </a:ext>
            </a:extLst>
          </p:cNvPr>
          <p:cNvSpPr txBox="1"/>
          <p:nvPr/>
        </p:nvSpPr>
        <p:spPr>
          <a:xfrm>
            <a:off x="2128885" y="6463729"/>
            <a:ext cx="25638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u="sng" dirty="0">
                <a:solidFill>
                  <a:schemeClr val="bg1">
                    <a:lumMod val="85000"/>
                  </a:schemeClr>
                </a:solidFill>
                <a:latin typeface="Bell MT" panose="02020503060305020303" pitchFamily="18" charset="0"/>
              </a:rPr>
              <a:t>© Jonathan Francis,</a:t>
            </a:r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Bell MT" panose="02020503060305020303" pitchFamily="18" charset="0"/>
              </a:rPr>
              <a:t> </a:t>
            </a:r>
            <a:r>
              <a:rPr lang="en-GB" sz="1200" dirty="0" err="1">
                <a:solidFill>
                  <a:schemeClr val="bg1">
                    <a:lumMod val="85000"/>
                  </a:schemeClr>
                </a:solidFill>
                <a:latin typeface="Bell MT" panose="0202050306030502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Bell MT" panose="02020503060305020303" pitchFamily="18" charset="0"/>
              </a:rPr>
              <a:t> </a:t>
            </a:r>
            <a:endParaRPr lang="en-ZA" sz="1200" dirty="0">
              <a:solidFill>
                <a:schemeClr val="bg1">
                  <a:lumMod val="85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254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85F45F-1747-4553-8A2E-79A2A25BF617}"/>
              </a:ext>
            </a:extLst>
          </p:cNvPr>
          <p:cNvSpPr txBox="1"/>
          <p:nvPr/>
        </p:nvSpPr>
        <p:spPr>
          <a:xfrm>
            <a:off x="1496505" y="146609"/>
            <a:ext cx="9198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ll MT" panose="02020503060305020303" pitchFamily="18" charset="0"/>
              </a:rPr>
              <a:t>Overcoming perfectionism – knowing when to stop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4005DD-F1A0-4585-9F1C-383A4F08A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1038" y="1478356"/>
            <a:ext cx="5975773" cy="4481830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EAC74A9-4439-4706-8BE5-BB8210236599}"/>
              </a:ext>
            </a:extLst>
          </p:cNvPr>
          <p:cNvSpPr/>
          <p:nvPr/>
        </p:nvSpPr>
        <p:spPr>
          <a:xfrm rot="8640738">
            <a:off x="6726225" y="2396500"/>
            <a:ext cx="1341120" cy="9144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ACD6AD-EAA3-43F5-BBD8-F99792519500}"/>
              </a:ext>
            </a:extLst>
          </p:cNvPr>
          <p:cNvSpPr txBox="1"/>
          <p:nvPr/>
        </p:nvSpPr>
        <p:spPr>
          <a:xfrm>
            <a:off x="7285329" y="1473686"/>
            <a:ext cx="3312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latin typeface="Bell MT" panose="02020503060305020303" pitchFamily="18" charset="0"/>
                <a:cs typeface="Times New Roman" panose="02020603050405020304" pitchFamily="18" charset="0"/>
              </a:rPr>
              <a:t>Pity party stage</a:t>
            </a:r>
            <a:endParaRPr lang="en-ZA" sz="4800" dirty="0">
              <a:solidFill>
                <a:schemeClr val="bg1"/>
              </a:solidFill>
              <a:latin typeface="Bell MT" panose="020205030603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13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0672EE-8614-4AFB-A848-05A56C254E03}"/>
              </a:ext>
            </a:extLst>
          </p:cNvPr>
          <p:cNvSpPr txBox="1"/>
          <p:nvPr/>
        </p:nvSpPr>
        <p:spPr>
          <a:xfrm>
            <a:off x="876300" y="2747916"/>
            <a:ext cx="10439400" cy="68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GB" sz="2800" dirty="0">
                <a:solidFill>
                  <a:schemeClr val="bg1"/>
                </a:solidFill>
                <a:effectLst/>
                <a:latin typeface="Bell MT" panose="0202050306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“Pointing to where you should be won’t bring you progress or peace.”</a:t>
            </a:r>
            <a:endParaRPr lang="en-ZA" sz="2800" dirty="0">
              <a:solidFill>
                <a:schemeClr val="bg1"/>
              </a:solidFill>
              <a:effectLst/>
              <a:latin typeface="Bell MT" panose="020205030603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266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DB06F86-A87F-49AB-98D9-51C6F357F4F1}"/>
              </a:ext>
            </a:extLst>
          </p:cNvPr>
          <p:cNvGrpSpPr/>
          <p:nvPr/>
        </p:nvGrpSpPr>
        <p:grpSpPr>
          <a:xfrm>
            <a:off x="5383855" y="2472506"/>
            <a:ext cx="6307005" cy="1912986"/>
            <a:chOff x="1230392" y="1815529"/>
            <a:chExt cx="6441866" cy="20805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1C97F82-027A-4A0E-826A-DC8BB5211FD9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393" y="1815529"/>
              <a:ext cx="3558424" cy="9653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156FA7-3FC4-4E64-ACCF-9C91AC030E7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392" y="2780907"/>
              <a:ext cx="2568609" cy="11152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D2973E-7617-47A0-889D-9A2A695AB8FE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53" b="34137"/>
            <a:stretch/>
          </p:blipFill>
          <p:spPr bwMode="auto">
            <a:xfrm>
              <a:off x="4788817" y="1815529"/>
              <a:ext cx="2883441" cy="96537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B4C876-3CC3-419F-BD2D-D49B7899D323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7" t="30712" r="13971" b="35435"/>
            <a:stretch/>
          </p:blipFill>
          <p:spPr bwMode="auto">
            <a:xfrm>
              <a:off x="3799000" y="2780554"/>
              <a:ext cx="2001588" cy="111521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389CE1-66C5-4CB6-8C7B-8F8E7C45C7BF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4771" y="2780907"/>
              <a:ext cx="1897486" cy="11124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6FCF27E-E54E-4F9F-AFC5-4B05805A2C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9" y="571984"/>
            <a:ext cx="4285523" cy="571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60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5B7FC3-C61C-4172-A00E-B90F61940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142" y="0"/>
            <a:ext cx="9137715" cy="685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8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A57541-CBC8-42B7-B202-DC30FEBA7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3"/>
            <a:ext cx="12192000" cy="68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41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6A4EDB-2AEF-46E6-90C5-320720499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90" y="0"/>
            <a:ext cx="10217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4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85F45F-1747-4553-8A2E-79A2A25BF617}"/>
              </a:ext>
            </a:extLst>
          </p:cNvPr>
          <p:cNvSpPr txBox="1"/>
          <p:nvPr/>
        </p:nvSpPr>
        <p:spPr>
          <a:xfrm>
            <a:off x="1496505" y="181501"/>
            <a:ext cx="9198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ll MT" panose="02020503060305020303" pitchFamily="18" charset="0"/>
              </a:rPr>
              <a:t>What do we mean by “perfectionist”?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88D956-ABBC-48E5-9DA7-0707162CD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87" y="907678"/>
            <a:ext cx="7996426" cy="58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00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85F45F-1747-4553-8A2E-79A2A25BF617}"/>
              </a:ext>
            </a:extLst>
          </p:cNvPr>
          <p:cNvSpPr txBox="1"/>
          <p:nvPr/>
        </p:nvSpPr>
        <p:spPr>
          <a:xfrm>
            <a:off x="1496505" y="190925"/>
            <a:ext cx="9198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ll MT" panose="02020503060305020303" pitchFamily="18" charset="0"/>
              </a:rPr>
              <a:t>Types of perfectionists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1429C8-E6EA-4AAC-9174-FC4B952F4448}"/>
              </a:ext>
            </a:extLst>
          </p:cNvPr>
          <p:cNvGrpSpPr/>
          <p:nvPr/>
        </p:nvGrpSpPr>
        <p:grpSpPr>
          <a:xfrm>
            <a:off x="370687" y="857579"/>
            <a:ext cx="11450624" cy="5809496"/>
            <a:chOff x="377808" y="857577"/>
            <a:chExt cx="11450624" cy="580949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4CCE643-149C-4DE7-B8C4-F0DB4F6A8DE8}"/>
                </a:ext>
              </a:extLst>
            </p:cNvPr>
            <p:cNvGrpSpPr/>
            <p:nvPr/>
          </p:nvGrpSpPr>
          <p:grpSpPr>
            <a:xfrm>
              <a:off x="377808" y="857578"/>
              <a:ext cx="2893836" cy="5686614"/>
              <a:chOff x="377808" y="857578"/>
              <a:chExt cx="2893836" cy="5686614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DF7BD73-047E-4670-AE86-96AA88ED50E1}"/>
                  </a:ext>
                </a:extLst>
              </p:cNvPr>
              <p:cNvGrpSpPr/>
              <p:nvPr/>
            </p:nvGrpSpPr>
            <p:grpSpPr>
              <a:xfrm>
                <a:off x="377808" y="1401119"/>
                <a:ext cx="2893836" cy="5143073"/>
                <a:chOff x="245728" y="1524000"/>
                <a:chExt cx="2893836" cy="5143073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9E753ADD-9C38-4D52-BCF1-F2DD0E2DD8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728" y="1524000"/>
                  <a:ext cx="2893836" cy="5143073"/>
                </a:xfrm>
                <a:prstGeom prst="rect">
                  <a:avLst/>
                </a:prstGeom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78EC8E0-8D51-46C3-A938-F863358B17B3}"/>
                    </a:ext>
                  </a:extLst>
                </p:cNvPr>
                <p:cNvSpPr txBox="1"/>
                <p:nvPr/>
              </p:nvSpPr>
              <p:spPr>
                <a:xfrm>
                  <a:off x="245728" y="6374455"/>
                  <a:ext cx="2563881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u="sng" dirty="0">
                      <a:solidFill>
                        <a:schemeClr val="bg1">
                          <a:lumMod val="85000"/>
                        </a:schemeClr>
                      </a:solidFill>
                      <a:latin typeface="Bell MT" panose="02020503060305020303" pitchFamily="18" charset="0"/>
                    </a:rPr>
                    <a:t>© Nigel </a:t>
                  </a:r>
                  <a:r>
                    <a:rPr lang="en-GB" sz="1200" u="sng" dirty="0" err="1">
                      <a:solidFill>
                        <a:schemeClr val="bg1">
                          <a:lumMod val="85000"/>
                        </a:schemeClr>
                      </a:solidFill>
                      <a:latin typeface="Bell MT" panose="02020503060305020303" pitchFamily="18" charset="0"/>
                    </a:rPr>
                    <a:t>Tadyanehondo</a:t>
                  </a:r>
                  <a:r>
                    <a:rPr lang="en-GB" sz="1200" u="sng" dirty="0">
                      <a:solidFill>
                        <a:schemeClr val="bg1">
                          <a:lumMod val="85000"/>
                        </a:schemeClr>
                      </a:solidFill>
                      <a:latin typeface="Bell MT" panose="02020503060305020303" pitchFamily="18" charset="0"/>
                    </a:rPr>
                    <a:t>,</a:t>
                  </a:r>
                  <a:r>
                    <a:rPr lang="en-GB" sz="1200" dirty="0">
                      <a:solidFill>
                        <a:schemeClr val="bg1">
                          <a:lumMod val="85000"/>
                        </a:schemeClr>
                      </a:solidFill>
                      <a:latin typeface="Bell MT" panose="02020503060305020303" pitchFamily="18" charset="0"/>
                    </a:rPr>
                    <a:t> </a:t>
                  </a:r>
                  <a:r>
                    <a:rPr lang="en-GB" sz="1200" dirty="0" err="1">
                      <a:solidFill>
                        <a:schemeClr val="bg1">
                          <a:lumMod val="85000"/>
                        </a:schemeClr>
                      </a:solidFill>
                      <a:latin typeface="Bell MT" panose="02020503060305020303" pitchFamily="18" charset="0"/>
                      <a:hlinkClick r:id="rId3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Unsplash</a:t>
                  </a:r>
                  <a:r>
                    <a:rPr lang="en-GB" sz="1200" dirty="0">
                      <a:solidFill>
                        <a:schemeClr val="bg1">
                          <a:lumMod val="85000"/>
                        </a:schemeClr>
                      </a:solidFill>
                      <a:latin typeface="Bell MT" panose="02020503060305020303" pitchFamily="18" charset="0"/>
                    </a:rPr>
                    <a:t> </a:t>
                  </a:r>
                  <a:endParaRPr lang="en-ZA" sz="1200" dirty="0">
                    <a:solidFill>
                      <a:schemeClr val="bg1">
                        <a:lumMod val="85000"/>
                      </a:schemeClr>
                    </a:solidFill>
                    <a:latin typeface="Bell MT" panose="02020503060305020303" pitchFamily="18" charset="0"/>
                  </a:endParaRP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EC80967-7B35-4447-8980-3800FE2E2E04}"/>
                  </a:ext>
                </a:extLst>
              </p:cNvPr>
              <p:cNvSpPr txBox="1"/>
              <p:nvPr/>
            </p:nvSpPr>
            <p:spPr>
              <a:xfrm>
                <a:off x="433935" y="857578"/>
                <a:ext cx="27815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Bell MT" panose="02020503060305020303" pitchFamily="18" charset="0"/>
                  </a:rPr>
                  <a:t>Self-Oriented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BF09E65-4C0F-4607-AC58-6E333EB14183}"/>
                </a:ext>
              </a:extLst>
            </p:cNvPr>
            <p:cNvGrpSpPr/>
            <p:nvPr/>
          </p:nvGrpSpPr>
          <p:grpSpPr>
            <a:xfrm>
              <a:off x="3929842" y="857577"/>
              <a:ext cx="3479514" cy="5762814"/>
              <a:chOff x="3929842" y="857577"/>
              <a:chExt cx="3479514" cy="576281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015F2C6-098B-4098-B6C4-C96A8DF39349}"/>
                  </a:ext>
                </a:extLst>
              </p:cNvPr>
              <p:cNvGrpSpPr/>
              <p:nvPr/>
            </p:nvGrpSpPr>
            <p:grpSpPr>
              <a:xfrm>
                <a:off x="3929842" y="1401119"/>
                <a:ext cx="3479514" cy="5219272"/>
                <a:chOff x="3885719" y="1524000"/>
                <a:chExt cx="3479514" cy="5219272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14B7E451-57A9-4CEF-9ED8-C1F6720269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85719" y="1524000"/>
                  <a:ext cx="3479514" cy="5219272"/>
                </a:xfrm>
                <a:prstGeom prst="rect">
                  <a:avLst/>
                </a:prstGeom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5F76716-369E-4808-ABAE-937B0E46051A}"/>
                    </a:ext>
                  </a:extLst>
                </p:cNvPr>
                <p:cNvSpPr txBox="1"/>
                <p:nvPr/>
              </p:nvSpPr>
              <p:spPr>
                <a:xfrm>
                  <a:off x="3885719" y="6466273"/>
                  <a:ext cx="2563881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u="sng" dirty="0">
                      <a:solidFill>
                        <a:schemeClr val="bg1">
                          <a:lumMod val="85000"/>
                        </a:schemeClr>
                      </a:solidFill>
                      <a:latin typeface="Bell MT" panose="02020503060305020303" pitchFamily="18" charset="0"/>
                    </a:rPr>
                    <a:t>© Nathan Dumlao,</a:t>
                  </a:r>
                  <a:r>
                    <a:rPr lang="en-GB" sz="1200" dirty="0">
                      <a:solidFill>
                        <a:schemeClr val="bg1">
                          <a:lumMod val="85000"/>
                        </a:schemeClr>
                      </a:solidFill>
                      <a:latin typeface="Bell MT" panose="02020503060305020303" pitchFamily="18" charset="0"/>
                    </a:rPr>
                    <a:t> </a:t>
                  </a:r>
                  <a:r>
                    <a:rPr lang="en-GB" sz="1200" dirty="0" err="1">
                      <a:solidFill>
                        <a:schemeClr val="bg1">
                          <a:lumMod val="85000"/>
                        </a:schemeClr>
                      </a:solidFill>
                      <a:latin typeface="Bell MT" panose="02020503060305020303" pitchFamily="18" charset="0"/>
                      <a:hlinkClick r:id="rId3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Unsplash</a:t>
                  </a:r>
                  <a:r>
                    <a:rPr lang="en-GB" sz="1200" dirty="0">
                      <a:solidFill>
                        <a:schemeClr val="bg1">
                          <a:lumMod val="85000"/>
                        </a:schemeClr>
                      </a:solidFill>
                      <a:latin typeface="Bell MT" panose="02020503060305020303" pitchFamily="18" charset="0"/>
                    </a:rPr>
                    <a:t> </a:t>
                  </a:r>
                  <a:endParaRPr lang="en-ZA" sz="1200" dirty="0">
                    <a:solidFill>
                      <a:schemeClr val="bg1">
                        <a:lumMod val="85000"/>
                      </a:schemeClr>
                    </a:solidFill>
                    <a:latin typeface="Bell MT" panose="02020503060305020303" pitchFamily="18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EEFC311-ABA8-4E74-8DA2-FFC19A153157}"/>
                  </a:ext>
                </a:extLst>
              </p:cNvPr>
              <p:cNvSpPr txBox="1"/>
              <p:nvPr/>
            </p:nvSpPr>
            <p:spPr>
              <a:xfrm>
                <a:off x="4278808" y="857577"/>
                <a:ext cx="27815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Bell MT" panose="02020503060305020303" pitchFamily="18" charset="0"/>
                  </a:rPr>
                  <a:t>Socially Prescribed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1E35AED-CECF-43D2-8D86-4A917BB92BFF}"/>
                </a:ext>
              </a:extLst>
            </p:cNvPr>
            <p:cNvGrpSpPr/>
            <p:nvPr/>
          </p:nvGrpSpPr>
          <p:grpSpPr>
            <a:xfrm>
              <a:off x="8067554" y="857577"/>
              <a:ext cx="3760878" cy="5809496"/>
              <a:chOff x="8067554" y="857577"/>
              <a:chExt cx="3760878" cy="5809496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60D11D9-0B95-490D-8984-AA9A15716C97}"/>
                  </a:ext>
                </a:extLst>
              </p:cNvPr>
              <p:cNvGrpSpPr/>
              <p:nvPr/>
            </p:nvGrpSpPr>
            <p:grpSpPr>
              <a:xfrm>
                <a:off x="8067554" y="1401119"/>
                <a:ext cx="3760878" cy="5265954"/>
                <a:chOff x="7935474" y="1524000"/>
                <a:chExt cx="3760878" cy="5265954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E8DD6243-AD13-4EC5-BF98-E7DD55363C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35474" y="1524000"/>
                  <a:ext cx="3760878" cy="5265954"/>
                </a:xfrm>
                <a:prstGeom prst="rect">
                  <a:avLst/>
                </a:prstGeom>
              </p:spPr>
            </p:pic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0B9436D-ECD9-4113-9C1D-78E40D6E0F42}"/>
                    </a:ext>
                  </a:extLst>
                </p:cNvPr>
                <p:cNvSpPr txBox="1"/>
                <p:nvPr/>
              </p:nvSpPr>
              <p:spPr>
                <a:xfrm>
                  <a:off x="7935474" y="6512955"/>
                  <a:ext cx="2563881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u="sng" dirty="0">
                      <a:solidFill>
                        <a:schemeClr val="bg1">
                          <a:lumMod val="85000"/>
                        </a:schemeClr>
                      </a:solidFill>
                      <a:latin typeface="Bell MT" panose="02020503060305020303" pitchFamily="18" charset="0"/>
                    </a:rPr>
                    <a:t>© Wesley Tingey,</a:t>
                  </a:r>
                  <a:r>
                    <a:rPr lang="en-GB" sz="1200" dirty="0">
                      <a:solidFill>
                        <a:schemeClr val="bg1">
                          <a:lumMod val="85000"/>
                        </a:schemeClr>
                      </a:solidFill>
                      <a:latin typeface="Bell MT" panose="02020503060305020303" pitchFamily="18" charset="0"/>
                    </a:rPr>
                    <a:t> </a:t>
                  </a:r>
                  <a:r>
                    <a:rPr lang="en-GB" sz="1200" dirty="0" err="1">
                      <a:solidFill>
                        <a:schemeClr val="bg1">
                          <a:lumMod val="85000"/>
                        </a:schemeClr>
                      </a:solidFill>
                      <a:latin typeface="Bell MT" panose="02020503060305020303" pitchFamily="18" charset="0"/>
                      <a:hlinkClick r:id="rId3">
                        <a:extLst>
                          <a:ext uri="{A12FA001-AC4F-418D-AE19-62706E023703}">
                            <ahyp:hlinkClr xmlns:ahyp="http://schemas.microsoft.com/office/drawing/2018/hyperlinkcolor" val="tx"/>
                          </a:ext>
                        </a:extLst>
                      </a:hlinkClick>
                    </a:rPr>
                    <a:t>Unsplash</a:t>
                  </a:r>
                  <a:r>
                    <a:rPr lang="en-GB" sz="1200" dirty="0">
                      <a:solidFill>
                        <a:schemeClr val="bg1">
                          <a:lumMod val="85000"/>
                        </a:schemeClr>
                      </a:solidFill>
                      <a:latin typeface="Bell MT" panose="02020503060305020303" pitchFamily="18" charset="0"/>
                    </a:rPr>
                    <a:t> </a:t>
                  </a:r>
                  <a:endParaRPr lang="en-ZA" sz="1200" dirty="0">
                    <a:solidFill>
                      <a:schemeClr val="bg1">
                        <a:lumMod val="85000"/>
                      </a:schemeClr>
                    </a:solidFill>
                    <a:latin typeface="Bell MT" panose="02020503060305020303" pitchFamily="18" charset="0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139EDE-B831-4BE6-B378-51646C02E43B}"/>
                  </a:ext>
                </a:extLst>
              </p:cNvPr>
              <p:cNvSpPr txBox="1"/>
              <p:nvPr/>
            </p:nvSpPr>
            <p:spPr>
              <a:xfrm>
                <a:off x="8728888" y="857577"/>
                <a:ext cx="27815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bg1">
                        <a:lumMod val="85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Bell MT" panose="02020503060305020303" pitchFamily="18" charset="0"/>
                  </a:rPr>
                  <a:t>Other-Oriented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0052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85F45F-1747-4553-8A2E-79A2A25BF617}"/>
              </a:ext>
            </a:extLst>
          </p:cNvPr>
          <p:cNvSpPr txBox="1"/>
          <p:nvPr/>
        </p:nvSpPr>
        <p:spPr>
          <a:xfrm>
            <a:off x="1496505" y="134614"/>
            <a:ext cx="9198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ll MT" panose="02020503060305020303" pitchFamily="18" charset="0"/>
              </a:rPr>
              <a:t>Perfectionism &amp; imposter syndrome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1D5BD5-B9FF-4BEA-8A1C-0D056A2F4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08" y="779886"/>
            <a:ext cx="4457625" cy="59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B5A1C9-6856-4A11-AFAB-D565B03F0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66" y="779885"/>
            <a:ext cx="4457626" cy="59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57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33AE0-1E25-4B62-BB51-DBA55A1AD9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931" r="33489" b="1"/>
          <a:stretch/>
        </p:blipFill>
        <p:spPr>
          <a:xfrm>
            <a:off x="369060" y="575135"/>
            <a:ext cx="6658222" cy="5331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DA833A-455A-4B7F-AA50-0B575714FF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22" t="56563" r="33735" b="3035"/>
          <a:stretch/>
        </p:blipFill>
        <p:spPr>
          <a:xfrm>
            <a:off x="4996205" y="1784507"/>
            <a:ext cx="5458121" cy="267394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459288A-7DA3-4CDD-970B-FE6E63895928}"/>
              </a:ext>
            </a:extLst>
          </p:cNvPr>
          <p:cNvGrpSpPr/>
          <p:nvPr/>
        </p:nvGrpSpPr>
        <p:grpSpPr>
          <a:xfrm>
            <a:off x="538801" y="2541167"/>
            <a:ext cx="10077450" cy="904875"/>
            <a:chOff x="727337" y="4691518"/>
            <a:chExt cx="10077450" cy="9048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C007C67-A46A-4DB6-B6BA-5532F651A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7337" y="4691518"/>
              <a:ext cx="10077450" cy="904875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8532E26-96F9-4EF7-96F2-2AA586F7AF75}"/>
                </a:ext>
              </a:extLst>
            </p:cNvPr>
            <p:cNvGrpSpPr/>
            <p:nvPr/>
          </p:nvGrpSpPr>
          <p:grpSpPr>
            <a:xfrm>
              <a:off x="1025027" y="4833110"/>
              <a:ext cx="9267438" cy="546273"/>
              <a:chOff x="1043881" y="4782682"/>
              <a:chExt cx="9267438" cy="546273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7091771-2F03-4FF3-ACF4-F8EAAAE2F4BD}"/>
                  </a:ext>
                </a:extLst>
              </p:cNvPr>
              <p:cNvSpPr/>
              <p:nvPr/>
            </p:nvSpPr>
            <p:spPr>
              <a:xfrm>
                <a:off x="1043881" y="4823469"/>
                <a:ext cx="583659" cy="30268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E82FCA5-76E4-4CDF-9753-69AA3845EB90}"/>
                  </a:ext>
                </a:extLst>
              </p:cNvPr>
              <p:cNvSpPr/>
              <p:nvPr/>
            </p:nvSpPr>
            <p:spPr>
              <a:xfrm>
                <a:off x="3133366" y="4782682"/>
                <a:ext cx="583659" cy="30268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AC1203C-8B70-43C0-BFC7-5A3C036C5587}"/>
                  </a:ext>
                </a:extLst>
              </p:cNvPr>
              <p:cNvSpPr/>
              <p:nvPr/>
            </p:nvSpPr>
            <p:spPr>
              <a:xfrm>
                <a:off x="8202001" y="5026268"/>
                <a:ext cx="2109318" cy="30268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354B94EC-3489-4C78-9951-F9A134374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0287" y="3935308"/>
            <a:ext cx="7591425" cy="381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C1EF088-47EE-4D24-BDEE-C9962A600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110" y="4625557"/>
            <a:ext cx="5353050" cy="161925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DA869E0-727B-4F3A-A7FB-A5F0D49B6A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2590" y="283035"/>
            <a:ext cx="4094572" cy="12617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B8FA79E-1E91-41DC-80FD-E6123BED0D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7297" y="4850722"/>
            <a:ext cx="4374053" cy="172424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8839A94-A3EB-4A1A-A036-1811BD574F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399" y="1380723"/>
            <a:ext cx="3107703" cy="88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85F45F-1747-4553-8A2E-79A2A25BF617}"/>
              </a:ext>
            </a:extLst>
          </p:cNvPr>
          <p:cNvSpPr txBox="1"/>
          <p:nvPr/>
        </p:nvSpPr>
        <p:spPr>
          <a:xfrm>
            <a:off x="1496505" y="154652"/>
            <a:ext cx="9198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ll MT" panose="02020503060305020303" pitchFamily="18" charset="0"/>
              </a:rPr>
              <a:t>Activation energy – getting started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52A091-0752-4A35-83B4-D80A469B7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" y="812800"/>
            <a:ext cx="4417911" cy="58905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D16042-3DE5-4DC8-A4D1-564FDE689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28" y="812799"/>
            <a:ext cx="4417912" cy="589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01036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1164</TotalTime>
  <Words>91</Words>
  <Application>Microsoft Office PowerPoint</Application>
  <PresentationFormat>Widescreen</PresentationFormat>
  <Paragraphs>19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Bell MT</vt:lpstr>
      <vt:lpstr>Calibri</vt:lpstr>
      <vt:lpstr>Century Schoolbook</vt:lpstr>
      <vt:lpstr>Wingdings 2</vt:lpstr>
      <vt:lpstr>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Carla Dodd</dc:creator>
  <cp:lastModifiedBy>Carla Dodd</cp:lastModifiedBy>
  <cp:revision>10</cp:revision>
  <dcterms:created xsi:type="dcterms:W3CDTF">2021-08-05T14:20:34Z</dcterms:created>
  <dcterms:modified xsi:type="dcterms:W3CDTF">2021-08-17T09:39:19Z</dcterms:modified>
</cp:coreProperties>
</file>